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02" r:id="rId22"/>
    <p:sldId id="303" r:id="rId23"/>
    <p:sldId id="290" r:id="rId24"/>
    <p:sldId id="276" r:id="rId25"/>
    <p:sldId id="277" r:id="rId26"/>
    <p:sldId id="278" r:id="rId27"/>
    <p:sldId id="279" r:id="rId28"/>
    <p:sldId id="291" r:id="rId29"/>
    <p:sldId id="292" r:id="rId30"/>
    <p:sldId id="293" r:id="rId31"/>
    <p:sldId id="294" r:id="rId32"/>
    <p:sldId id="295" r:id="rId33"/>
    <p:sldId id="296" r:id="rId34"/>
    <p:sldId id="297" r:id="rId35"/>
    <p:sldId id="298" r:id="rId36"/>
    <p:sldId id="299" r:id="rId37"/>
    <p:sldId id="300" r:id="rId38"/>
    <p:sldId id="301" r:id="rId3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6454236-144F-4D39-8C3A-3FC2E3D271D6}" type="datetimeFigureOut">
              <a:rPr lang="ms-MY" smtClean="0"/>
              <a:t>08/04/2015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454236-144F-4D39-8C3A-3FC2E3D271D6}" type="datetimeFigureOut">
              <a:rPr lang="ms-MY" smtClean="0"/>
              <a:t>08/04/2015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454236-144F-4D39-8C3A-3FC2E3D271D6}" type="datetimeFigureOut">
              <a:rPr lang="ms-MY" smtClean="0"/>
              <a:t>08/04/2015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0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63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49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267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35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34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44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66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6454236-144F-4D39-8C3A-3FC2E3D271D6}" type="datetimeFigureOut">
              <a:rPr lang="ms-MY" smtClean="0"/>
              <a:t>08/04/2015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58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90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0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27857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13502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7268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237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20563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32330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351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54236-144F-4D39-8C3A-3FC2E3D271D6}" type="datetimeFigureOut">
              <a:rPr lang="ms-MY" smtClean="0"/>
              <a:t>08/04/2015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5636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63097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34229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729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6454236-144F-4D39-8C3A-3FC2E3D271D6}" type="datetimeFigureOut">
              <a:rPr lang="ms-MY" smtClean="0"/>
              <a:t>08/04/2015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6454236-144F-4D39-8C3A-3FC2E3D271D6}" type="datetimeFigureOut">
              <a:rPr lang="ms-MY" smtClean="0"/>
              <a:t>08/04/2015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6454236-144F-4D39-8C3A-3FC2E3D271D6}" type="datetimeFigureOut">
              <a:rPr lang="ms-MY" smtClean="0"/>
              <a:t>08/04/2015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54236-144F-4D39-8C3A-3FC2E3D271D6}" type="datetimeFigureOut">
              <a:rPr lang="ms-MY" smtClean="0"/>
              <a:t>08/04/2015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54236-144F-4D39-8C3A-3FC2E3D271D6}" type="datetimeFigureOut">
              <a:rPr lang="ms-MY" smtClean="0"/>
              <a:t>08/04/2015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54236-144F-4D39-8C3A-3FC2E3D271D6}" type="datetimeFigureOut">
              <a:rPr lang="ms-MY" smtClean="0"/>
              <a:t>08/04/2015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766630E-9C7A-4C87-B2E5-BDFB014F3317}"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54236-144F-4D39-8C3A-3FC2E3D271D6}" type="datetimeFigureOut">
              <a:rPr lang="ms-MY" smtClean="0"/>
              <a:t>08/04/2015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6630E-9C7A-4C87-B2E5-BDFB014F3317}"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201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solidFill>
                  <a:prstClr val="black">
                    <a:tint val="75000"/>
                  </a:prstClr>
                </a:solidFill>
              </a:rPr>
              <a:pPr/>
              <a:t>08/04/2015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53373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2976" y="44624"/>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Sahl</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Saad</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00100" y="1616260"/>
            <a:ext cx="7143800" cy="1107996"/>
          </a:xfrm>
          <a:prstGeom prst="rect">
            <a:avLst/>
          </a:prstGeom>
          <a:solidFill>
            <a:schemeClr val="accent6">
              <a:lumMod val="60000"/>
              <a:lumOff val="40000"/>
              <a:alpha val="71000"/>
            </a:schemeClr>
          </a:solidFill>
        </p:spPr>
        <p:txBody>
          <a:bodyPr wrap="square">
            <a:spAutoFit/>
          </a:bodyPr>
          <a:lstStyle/>
          <a:p>
            <a:pPr algn="ct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إِنَّمَا الأَعْمَالُ بِالْخَوَاتِيْمِ</a:t>
            </a:r>
            <a:endParaRPr lang="en-MY" sz="6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714348" y="3312274"/>
            <a:ext cx="7858180" cy="2000548"/>
          </a:xfrm>
          <a:prstGeom prst="rect">
            <a:avLst/>
          </a:prstGeom>
        </p:spPr>
        <p:txBody>
          <a:bodyPr wrap="square">
            <a:spAutoFit/>
          </a:bodyPr>
          <a:lstStyle/>
          <a:p>
            <a:pPr algn="ct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disempurnakan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pengakhirannya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endParaRPr lang="en-US"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Bukhori</a:t>
            </a:r>
            <a:r>
              <a:rPr lang="en-US"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Ahmad</a:t>
            </a:r>
            <a:endParaRPr lang="en-MY"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4282" y="116632"/>
            <a:ext cx="8501122"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Dan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Plaque 3"/>
          <p:cNvSpPr/>
          <p:nvPr/>
        </p:nvSpPr>
        <p:spPr>
          <a:xfrm>
            <a:off x="1000100" y="1519703"/>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Harap</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5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laque 4"/>
          <p:cNvSpPr/>
          <p:nvPr/>
        </p:nvSpPr>
        <p:spPr>
          <a:xfrm>
            <a:off x="1000100" y="2448397"/>
            <a:ext cx="7858180" cy="857256"/>
          </a:xfrm>
          <a:prstGeom prst="plaqu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5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laque 5"/>
          <p:cNvSpPr/>
          <p:nvPr/>
        </p:nvSpPr>
        <p:spPr>
          <a:xfrm>
            <a:off x="1000100" y="3377091"/>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Istiqamah</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5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laque 6"/>
          <p:cNvSpPr/>
          <p:nvPr/>
        </p:nvSpPr>
        <p:spPr>
          <a:xfrm>
            <a:off x="1000100" y="4305785"/>
            <a:ext cx="7858180" cy="857256"/>
          </a:xfrm>
          <a:prstGeom prst="plaqu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MY" sz="25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laque 7"/>
          <p:cNvSpPr/>
          <p:nvPr/>
        </p:nvSpPr>
        <p:spPr>
          <a:xfrm>
            <a:off x="1000100" y="5234479"/>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5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5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un 8"/>
          <p:cNvSpPr/>
          <p:nvPr/>
        </p:nvSpPr>
        <p:spPr>
          <a:xfrm>
            <a:off x="330938" y="1533997"/>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Sun 9"/>
          <p:cNvSpPr/>
          <p:nvPr/>
        </p:nvSpPr>
        <p:spPr>
          <a:xfrm>
            <a:off x="345232" y="2462691"/>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Sun 10"/>
          <p:cNvSpPr/>
          <p:nvPr/>
        </p:nvSpPr>
        <p:spPr>
          <a:xfrm>
            <a:off x="330938" y="3305653"/>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Sun 11"/>
          <p:cNvSpPr/>
          <p:nvPr/>
        </p:nvSpPr>
        <p:spPr>
          <a:xfrm>
            <a:off x="330938" y="4234347"/>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Sun 12"/>
          <p:cNvSpPr/>
          <p:nvPr/>
        </p:nvSpPr>
        <p:spPr>
          <a:xfrm>
            <a:off x="330938" y="5221097"/>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8485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28198" y="44624"/>
            <a:ext cx="8001024"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membersihkan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Single Corner Rectangle 3"/>
          <p:cNvSpPr/>
          <p:nvPr/>
        </p:nvSpPr>
        <p:spPr>
          <a:xfrm>
            <a:off x="785786" y="1461984"/>
            <a:ext cx="6572296" cy="1296144"/>
          </a:xfrm>
          <a:prstGeom prst="round1Rect">
            <a:avLst/>
          </a:prstGeom>
          <a:solidFill>
            <a:schemeClr val="accent4">
              <a:lumMod val="60000"/>
              <a:lumOff val="40000"/>
            </a:schemeClr>
          </a:solidFill>
          <a:ln w="5715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sebanyak</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70 kali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sehari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800" dirty="0">
              <a:solidFill>
                <a:srgbClr val="FF0000"/>
              </a:solidFill>
            </a:endParaRPr>
          </a:p>
        </p:txBody>
      </p:sp>
      <p:sp>
        <p:nvSpPr>
          <p:cNvPr id="5" name="Round Single Corner Rectangle 4"/>
          <p:cNvSpPr/>
          <p:nvPr/>
        </p:nvSpPr>
        <p:spPr>
          <a:xfrm>
            <a:off x="1857356" y="3118168"/>
            <a:ext cx="6715172" cy="2183040"/>
          </a:xfrm>
          <a:prstGeom prst="round1Rect">
            <a:avLst/>
          </a:prstGeom>
          <a:solidFill>
            <a:schemeClr val="accent1">
              <a:lumMod val="40000"/>
              <a:lumOff val="60000"/>
            </a:schemeClr>
          </a:solidFill>
          <a:ln w="5715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memohon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digolongkan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kumpulan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Husnul</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Khotimah</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800" dirty="0">
              <a:solidFill>
                <a:srgbClr val="FF0000"/>
              </a:solidFill>
            </a:endParaRPr>
          </a:p>
        </p:txBody>
      </p:sp>
    </p:spTree>
    <p:extLst>
      <p:ext uri="{BB962C8B-B14F-4D97-AF65-F5344CB8AC3E}">
        <p14:creationId xmlns:p14="http://schemas.microsoft.com/office/powerpoint/2010/main" val="348485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49184" y="44624"/>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102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63366" y="1473384"/>
            <a:ext cx="8215370" cy="1938992"/>
          </a:xfrm>
          <a:prstGeom prst="rect">
            <a:avLst/>
          </a:prstGeom>
          <a:solidFill>
            <a:schemeClr val="accent6">
              <a:lumMod val="60000"/>
              <a:lumOff val="40000"/>
              <a:alpha val="7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يَآأَيُّهَا الَّذِينَ ءَامَنُواْ اتَّقُواْ اللهَ حَقَّ تُقَاتِهِ </a:t>
            </a: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تَمُوتُنَّ إِلاَّ وَأَنتُم مُّسْلِمُونَ.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391928" y="3552426"/>
            <a:ext cx="8572560" cy="2492990"/>
          </a:xfrm>
          <a:prstGeom prst="rect">
            <a:avLst/>
          </a:prstGeom>
        </p:spPr>
        <p:txBody>
          <a:bodyPr wrap="square">
            <a:spAutoFit/>
          </a:bodyPr>
          <a:lstStyle/>
          <a:p>
            <a:pPr algn="ctr"/>
            <a:r>
              <a:rPr lang="en-MY" sz="3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beragama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r>
              <a:rPr lang="en-MY" sz="3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48485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54948" y="260648"/>
            <a:ext cx="642942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18780" y="1364971"/>
            <a:ext cx="8429684" cy="2123658"/>
          </a:xfrm>
          <a:prstGeom prst="rect">
            <a:avLst/>
          </a:prstGeom>
          <a:solidFill>
            <a:schemeClr val="accent6">
              <a:lumMod val="60000"/>
              <a:lumOff val="40000"/>
              <a:alpha val="70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فَمَنْ أَحَبَّ أَنْ يُزَحْزَحَ عَنِ النَّارِ وَيُدْخَلَ الْجَنَّةَ، فَلْتَأْتِهِ مَنِيَّتُهُ وَهُوَ  يُؤْمِنُ بِاللهِ وَ الْيَوْمِ الأَخِرِ،وَلْيَأْتِ إِلَى النَّاسِ الَّذِيْ يُحِبُّ أَنْ يُؤْتَى إِلَيْهِ.</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285720" y="3495969"/>
            <a:ext cx="8572560" cy="2677656"/>
          </a:xfrm>
          <a:prstGeom prst="rect">
            <a:avLst/>
          </a:prstGeom>
        </p:spPr>
        <p:txBody>
          <a:bodyPr wrap="square">
            <a:spAutoFit/>
          </a:bodyPr>
          <a:lstStyle/>
          <a:p>
            <a:pPr algn="ct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dijauhkan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dimasukkan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mendatanginya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keimanan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ditemui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1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1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Muslim.</a:t>
            </a:r>
            <a:endPar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58302" y="300981"/>
            <a:ext cx="735811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1888136" y="1739022"/>
            <a:ext cx="6572296" cy="1357322"/>
          </a:xfrm>
          <a:prstGeom prst="snip2DiagRect">
            <a:avLst>
              <a:gd name="adj1" fmla="val 50000"/>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888136" y="3382096"/>
            <a:ext cx="6572296" cy="1357322"/>
          </a:xfrm>
          <a:prstGeom prst="snip2DiagRect">
            <a:avLst>
              <a:gd name="adj1" fmla="val 50000"/>
              <a:gd name="adj2" fmla="val 0"/>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hujung</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102582" y="5096608"/>
            <a:ext cx="4643470" cy="128588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Moga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ln>
                  <a:solidFill>
                    <a:schemeClr val="tx1"/>
                  </a:solidFill>
                </a:ln>
                <a:solidFill>
                  <a:schemeClr val="accent6">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HUSNUL KHATIMAH</a:t>
            </a:r>
            <a:r>
              <a:rPr lang="en-US" sz="2800" b="1" dirty="0" smtClean="0">
                <a:ln>
                  <a:solidFill>
                    <a:schemeClr val="tx1"/>
                  </a:solidFill>
                </a:ln>
                <a:solidFill>
                  <a:schemeClr val="accent6">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ln>
                <a:solidFill>
                  <a:schemeClr val="tx1"/>
                </a:solidFill>
              </a:ln>
              <a:solidFill>
                <a:schemeClr val="accent6">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745128" y="4882294"/>
            <a:ext cx="2071702" cy="1643050"/>
          </a:xfrm>
          <a:prstGeom prst="striped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8485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58302" y="116632"/>
            <a:ext cx="7358114"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cara-cara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accent5">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HUSNUL KHATIMAH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Left-Right Arrow 3"/>
          <p:cNvSpPr/>
          <p:nvPr/>
        </p:nvSpPr>
        <p:spPr>
          <a:xfrm>
            <a:off x="571472" y="764704"/>
            <a:ext cx="7929618" cy="1851328"/>
          </a:xfrm>
          <a:prstGeom prst="leftRightArrow">
            <a:avLst>
              <a:gd name="adj1" fmla="val 58866"/>
              <a:gd name="adj2" fmla="val 0"/>
            </a:avLst>
          </a:prstGeom>
          <a:solidFill>
            <a:schemeClr val="accent6">
              <a:lumMod val="75000"/>
              <a:alpha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marL="514350" indent="-514350"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Left-Right Arrow 4"/>
          <p:cNvSpPr/>
          <p:nvPr/>
        </p:nvSpPr>
        <p:spPr>
          <a:xfrm>
            <a:off x="571472" y="1988840"/>
            <a:ext cx="7929618" cy="1851328"/>
          </a:xfrm>
          <a:prstGeom prst="leftRightArrow">
            <a:avLst>
              <a:gd name="adj1" fmla="val 58866"/>
              <a:gd name="adj2" fmla="val 0"/>
            </a:avLst>
          </a:prstGeom>
          <a:solidFill>
            <a:schemeClr val="accent3">
              <a:lumMod val="50000"/>
              <a:alpha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diteguhkan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hujung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Left-Right Arrow 5"/>
          <p:cNvSpPr/>
          <p:nvPr/>
        </p:nvSpPr>
        <p:spPr>
          <a:xfrm>
            <a:off x="571472" y="3212976"/>
            <a:ext cx="7929618" cy="2181900"/>
          </a:xfrm>
          <a:prstGeom prst="leftRightArrow">
            <a:avLst>
              <a:gd name="adj1" fmla="val 58866"/>
              <a:gd name="adj2" fmla="val 0"/>
            </a:avLst>
          </a:prstGeom>
          <a:solidFill>
            <a:schemeClr val="accent6">
              <a:lumMod val="75000"/>
              <a:alpha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Perbaiki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zahir</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batin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Left-Right Arrow 6"/>
          <p:cNvSpPr/>
          <p:nvPr/>
        </p:nvSpPr>
        <p:spPr>
          <a:xfrm>
            <a:off x="575177" y="4703484"/>
            <a:ext cx="7929618" cy="2181900"/>
          </a:xfrm>
          <a:prstGeom prst="leftRightArrow">
            <a:avLst>
              <a:gd name="adj1" fmla="val 58866"/>
              <a:gd name="adj2" fmla="val 0"/>
            </a:avLst>
          </a:prstGeom>
          <a:solidFill>
            <a:schemeClr val="accent3">
              <a:lumMod val="50000"/>
              <a:alpha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4.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amalan-amalan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khurafat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bid’ah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sakaratul</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maut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85786" y="237684"/>
            <a:ext cx="735811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1857356" y="1595006"/>
            <a:ext cx="6572296" cy="1357322"/>
          </a:xfrm>
          <a:prstGeom prst="snip2DiagRect">
            <a:avLst>
              <a:gd name="adj1" fmla="val 50000"/>
              <a:gd name="adj2" fmla="val 0"/>
            </a:avLst>
          </a:prstGeom>
          <a:solidFill>
            <a:srgbClr val="7030A0">
              <a:alpha val="7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857356" y="3238080"/>
            <a:ext cx="6572296" cy="1357322"/>
          </a:xfrm>
          <a:prstGeom prst="snip2DiagRect">
            <a:avLst>
              <a:gd name="adj1" fmla="val 50000"/>
              <a:gd name="adj2" fmla="val 0"/>
            </a:avLst>
          </a:prstGeom>
          <a:solidFill>
            <a:srgbClr val="FF0000">
              <a:alpha val="66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071802" y="4738278"/>
            <a:ext cx="5357850" cy="1571612"/>
          </a:xfrm>
          <a:prstGeom prst="roundRect">
            <a:avLst/>
          </a:prstGeom>
          <a:solidFill>
            <a:srgbClr val="7030A0">
              <a:alpha val="81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Moga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ln>
                  <a:solidFill>
                    <a:schemeClr val="tx1"/>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“HUSNUL KHATIMAH”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redha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714348" y="4738278"/>
            <a:ext cx="2071702" cy="1643050"/>
          </a:xfrm>
          <a:prstGeom prst="stripedRightArrow">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8485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38924" y="44624"/>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Fussilat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30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61086" y="1449358"/>
            <a:ext cx="8215370" cy="2123658"/>
          </a:xfrm>
          <a:prstGeom prst="rect">
            <a:avLst/>
          </a:prstGeom>
          <a:solidFill>
            <a:schemeClr val="accent6">
              <a:lumMod val="60000"/>
              <a:lumOff val="40000"/>
              <a:alpha val="74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الَّذِينَ قَالُوا رَبُّنَا اللهُ ثُمَّ اسْتَقَامُوا تَتَنَزَّلُ عَلَيْهِمُ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الْمَلاَئِكَةُ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أَلاَّ تَخَافُوا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تَحْزَنُوا وَأَبْشِرُوا بِالْجَنَّةِ الَّتِي كُنتُمْ تُوعَدُونَ.</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319920" y="3826783"/>
            <a:ext cx="8572560" cy="2554545"/>
          </a:xfrm>
          <a:prstGeom prst="rect">
            <a:avLst/>
          </a:prstGeom>
        </p:spPr>
        <p:txBody>
          <a:bodyPr wrap="square">
            <a:spAutoFit/>
          </a:bodyPr>
          <a:lstStyle/>
          <a:p>
            <a:pPr algn="ct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menegaskan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keyakinan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ilham</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bimbang</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berdukacita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terimalah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berita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gembira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dijanjikan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48485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84040"/>
            <a:ext cx="9144000" cy="4524315"/>
          </a:xfrm>
          <a:prstGeom prst="rect">
            <a:avLst/>
          </a:prstGeom>
          <a:solidFill>
            <a:schemeClr val="accent6">
              <a:lumMod val="60000"/>
              <a:lumOff val="40000"/>
              <a:alpha val="52000"/>
            </a:schemeClr>
          </a:solidFill>
        </p:spPr>
        <p:txBody>
          <a:bodyPr wrap="square">
            <a:spAutoFit/>
          </a:bodyPr>
          <a:lstStyle/>
          <a:p>
            <a:pPr lvl="0" algn="ctr" rtl="1">
              <a:defRPr/>
            </a:pPr>
            <a:r>
              <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lang="en-MY"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4" name="AutoShape 9"/>
          <p:cNvSpPr>
            <a:spLocks noChangeArrowheads="1"/>
          </p:cNvSpPr>
          <p:nvPr/>
        </p:nvSpPr>
        <p:spPr bwMode="auto">
          <a:xfrm>
            <a:off x="848096" y="332656"/>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7449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87624" y="2168277"/>
            <a:ext cx="6696744" cy="1692771"/>
          </a:xfrm>
          <a:prstGeom prst="rect">
            <a:avLst/>
          </a:prstGeom>
          <a:solidFill>
            <a:schemeClr val="accent6">
              <a:lumMod val="60000"/>
              <a:lumOff val="40000"/>
              <a:alpha val="64000"/>
            </a:schemeClr>
          </a:solidFill>
        </p:spPr>
        <p:txBody>
          <a:bodyPr wrap="square">
            <a:spAutoFit/>
          </a:bodyPr>
          <a:lstStyle/>
          <a:p>
            <a:pPr algn="ctr" fontAlgn="auto">
              <a:spcBef>
                <a:spcPts val="0"/>
              </a:spcBef>
              <a:spcAft>
                <a:spcPts val="0"/>
              </a:spcAft>
              <a:defRPr/>
            </a:pPr>
            <a:r>
              <a:rPr lang="ar-SA" sz="10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04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6348" y="4235604"/>
            <a:ext cx="8178100" cy="1200329"/>
          </a:xfrm>
          <a:prstGeom prst="rect">
            <a:avLst/>
          </a:prstGeom>
          <a:no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4830" y="275164"/>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447031"/>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7" name="Rectangle 6"/>
          <p:cNvSpPr/>
          <p:nvPr/>
        </p:nvSpPr>
        <p:spPr>
          <a:xfrm>
            <a:off x="3059832" y="692696"/>
            <a:ext cx="5364088" cy="646331"/>
          </a:xfrm>
          <a:prstGeom prst="rect">
            <a:avLst/>
          </a:prstGeom>
          <a:noFill/>
        </p:spPr>
        <p:txBody>
          <a:bodyPr wrap="square">
            <a:spAutoFit/>
          </a:bodyPr>
          <a:lstStyle/>
          <a:p>
            <a:pPr algn="ctr">
              <a:defRPr/>
            </a:pPr>
            <a:r>
              <a:rPr lang="en-US" sz="3600" dirty="0" err="1" smtClean="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chemeClr val="bg1"/>
                </a:solidFill>
                <a:prstDash val="solid"/>
              </a:ln>
              <a:solidFill>
                <a:sysClr val="windowText" lastClr="0000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19053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190335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77832"/>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39916"/>
            <a:ext cx="9144000" cy="2215991"/>
          </a:xfrm>
          <a:prstGeom prst="rect">
            <a:avLst/>
          </a:prstGeom>
          <a:solidFill>
            <a:schemeClr val="accent6">
              <a:lumMod val="60000"/>
              <a:lumOff val="40000"/>
              <a:alpha val="78000"/>
            </a:scheme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928662" y="3856980"/>
            <a:ext cx="7500958" cy="2308324"/>
          </a:xfrm>
          <a:prstGeom prst="rect">
            <a:avLst/>
          </a:prstGeom>
          <a:noFill/>
          <a:ln w="57150">
            <a:noFill/>
          </a:ln>
        </p:spPr>
        <p:txBody>
          <a:bodyPr wrap="square">
            <a:spAutoFit/>
          </a:bodyPr>
          <a:lstStyle/>
          <a:p>
            <a:pPr algn="ctr" fontAlgn="auto">
              <a:spcBef>
                <a:spcPts val="0"/>
              </a:spcBef>
              <a:spcAft>
                <a:spcPts val="0"/>
              </a:spcAft>
              <a:defRPr/>
            </a:pP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ar-SA"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8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8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8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250801"/>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26279"/>
            <a:ext cx="9144000" cy="1938992"/>
          </a:xfrm>
          <a:prstGeom prst="rect">
            <a:avLst/>
          </a:prstGeom>
          <a:solidFill>
            <a:schemeClr val="accent6">
              <a:lumMod val="60000"/>
              <a:lumOff val="40000"/>
              <a:alpha val="72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30503"/>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9193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52318"/>
            <a:ext cx="9144000" cy="1754326"/>
          </a:xfrm>
          <a:prstGeom prst="rect">
            <a:avLst/>
          </a:prstGeom>
          <a:solidFill>
            <a:schemeClr val="accent6">
              <a:lumMod val="60000"/>
              <a:lumOff val="40000"/>
              <a:alpha val="6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بْنِ عَبْدِ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5406"/>
            <a:ext cx="9144000" cy="1815882"/>
          </a:xfrm>
          <a:prstGeom prst="rect">
            <a:avLst/>
          </a:prstGeom>
          <a:no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barakah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Ibn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Abdullah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8485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4154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34914"/>
            <a:ext cx="9144000" cy="1754326"/>
          </a:xfrm>
          <a:prstGeom prst="rect">
            <a:avLst/>
          </a:prstGeom>
          <a:noFill/>
          <a:ln w="57150">
            <a:noFill/>
          </a:ln>
        </p:spPr>
        <p:txBody>
          <a:bodyPr wrap="square">
            <a:spAutoFit/>
          </a:bodyPr>
          <a:lstStyle/>
          <a:p>
            <a:pPr algn="ctr">
              <a:defRPr/>
            </a:pP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kurniaan</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ms-MY" sz="3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34584"/>
            <a:ext cx="9144000" cy="1938992"/>
          </a:xfrm>
          <a:prstGeom prst="rect">
            <a:avLst/>
          </a:prstGeom>
          <a:solidFill>
            <a:schemeClr val="accent6">
              <a:lumMod val="60000"/>
              <a:lumOff val="40000"/>
              <a:alpha val="69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 اللهَ تَعَالَى، وَاشْكُرُوْهُ عَلَى ءَالآئِهِ وَنَعْمَآئِه</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348485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59740"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2967055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60722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3856980"/>
            <a:ext cx="8014500" cy="2308324"/>
          </a:xfrm>
          <a:prstGeom prst="rect">
            <a:avLst/>
          </a:prstGeom>
          <a:solidFill>
            <a:schemeClr val="tx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accent5">
              <a:lumMod val="5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40518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5">
              <a:lumMod val="5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12968" cy="2677656"/>
          </a:xfrm>
          <a:prstGeom prst="rect">
            <a:avLst/>
          </a:prstGeom>
          <a:solidFill>
            <a:schemeClr val="bg2">
              <a:lumMod val="25000"/>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7601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285017"/>
            <a:ext cx="9144000" cy="2862322"/>
          </a:xfrm>
          <a:prstGeom prst="rect">
            <a:avLst/>
          </a:prstGeom>
          <a:solidFill>
            <a:schemeClr val="accent6">
              <a:lumMod val="60000"/>
              <a:lumOff val="40000"/>
              <a:alpha val="65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وَهُوَ الْحَكِيْمُ الْوَدُوْدُ،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الْمَبْعُوْثُ رَحْمَةً لِلْعَالَمِيْن.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98320"/>
            <a:ext cx="9144000" cy="1938992"/>
          </a:xfrm>
          <a:prstGeom prst="rect">
            <a:avLst/>
          </a:prstGeom>
          <a:no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Mengasihani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061448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460502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247945" y="1711836"/>
            <a:ext cx="8572527" cy="449353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masukkanlah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ar-SA"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srgbClr val="FFC000"/>
                </a:solidFill>
                <a:effectLst>
                  <a:glow rad="101600">
                    <a:prstClr val="black">
                      <a:alpha val="60000"/>
                    </a:prstClr>
                  </a:glow>
                  <a:outerShdw blurRad="38100" dist="38100" dir="2700000" algn="tl">
                    <a:srgbClr val="000000">
                      <a:alpha val="43137"/>
                    </a:srgbClr>
                  </a:outerShdw>
                </a:effectLst>
                <a:latin typeface="Arial Black" pitchFamily="34" charset="0"/>
              </a:rPr>
              <a:t> Allah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taufik</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seluruhnya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berpegang</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dibawa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98721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84949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19807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909850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6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02111"/>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666"/>
            <a:ext cx="9144000" cy="1754326"/>
          </a:xfrm>
          <a:prstGeom prst="rect">
            <a:avLst/>
          </a:prstGeom>
          <a:solidFill>
            <a:schemeClr val="accent6">
              <a:lumMod val="60000"/>
              <a:lumOff val="40000"/>
              <a:alpha val="76000"/>
            </a:schemeClr>
          </a:solidFill>
        </p:spPr>
        <p:txBody>
          <a:bodyPr wrap="square">
            <a:spAutoFit/>
          </a:bodyPr>
          <a:lstStyle/>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اللَّهُمَّ صَلِّ وَسَلِّمْ وَبَارِكْ 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نَبِيِّنَا</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 مُحَمَّدٍ 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وَمَنْ تَبِعَهُ وَنَصَرَهُ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endParaRPr lang="ar-EG" sz="44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0" y="3918535"/>
            <a:ext cx="9144000" cy="2092881"/>
          </a:xfrm>
          <a:prstGeom prst="rect">
            <a:avLst/>
          </a:prstGeom>
          <a:no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barakah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menolong</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ajarannya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295400" y="29737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32" y="1393901"/>
            <a:ext cx="9144032" cy="1754326"/>
          </a:xfrm>
          <a:prstGeom prst="rect">
            <a:avLst/>
          </a:prstGeom>
          <a:solidFill>
            <a:schemeClr val="accent6">
              <a:lumMod val="60000"/>
              <a:lumOff val="40000"/>
              <a:alpha val="71000"/>
            </a:schemeClr>
          </a:solidFill>
        </p:spPr>
        <p:txBody>
          <a:bodyPr wrap="square">
            <a:spAutoFit/>
          </a:bodyPr>
          <a:lstStyle/>
          <a:p>
            <a:pPr algn="ctr" rtl="1">
              <a:defRPr/>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اتَّقُواللهَ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أُوْصِيْكُمْ وَإِيَايَ بِتَقْوَى اللهِ وَطَاعَتِهِ، لَعَلَّكُمْ تُفْلِحُوْنَ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8" name="TextBox 7"/>
          <p:cNvSpPr txBox="1"/>
          <p:nvPr/>
        </p:nvSpPr>
        <p:spPr>
          <a:xfrm>
            <a:off x="0" y="3578240"/>
            <a:ext cx="9144000" cy="1938992"/>
          </a:xfrm>
          <a:prstGeom prst="rect">
            <a:avLst/>
          </a:prstGeom>
          <a:no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diwasiatkan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supaya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mentaatiNya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moga-moga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kejayaan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323945"/>
            <a:ext cx="885698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sementara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666704" y="1927662"/>
            <a:ext cx="6425575" cy="1357322"/>
          </a:xfrm>
          <a:prstGeom prst="snip2SameRect">
            <a:avLst/>
          </a:prstGeom>
          <a:solidFill>
            <a:srgbClr val="FF0000"/>
          </a:solidFill>
          <a:ln w="28575">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dugaan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khalifah</a:t>
            </a:r>
            <a:endParaRPr lang="en-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475656" y="3933056"/>
            <a:ext cx="7056783" cy="1214446"/>
          </a:xfrm>
          <a:prstGeom prst="roundRect">
            <a:avLst/>
          </a:prstGeom>
          <a:solidFill>
            <a:srgbClr val="002060"/>
          </a:solidFill>
          <a:ln w="28575">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6588224" y="5517232"/>
            <a:ext cx="2088232" cy="1152128"/>
          </a:xfrm>
          <a:prstGeom prst="downArrow">
            <a:avLst/>
          </a:prstGeom>
          <a:solidFill>
            <a:schemeClr val="tx1">
              <a:lumMod val="50000"/>
              <a:lumOff val="50000"/>
            </a:schemeClr>
          </a:solidFill>
          <a:ln w="57150">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14984" y="59194"/>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:34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432570"/>
            <a:ext cx="8712968" cy="1938992"/>
          </a:xfrm>
          <a:prstGeom prst="rect">
            <a:avLst/>
          </a:prstGeom>
          <a:solidFill>
            <a:schemeClr val="accent6">
              <a:lumMod val="60000"/>
              <a:lumOff val="40000"/>
              <a:alpha val="78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وَلِكُلِّ أُمَّةٍ أَجَلٌ فَإِذَا جَآءَ أَجَلُهُمْ لاَيَسْتَأْخِرُونَ سَاعَةً وَلاَ يَسْتَقْدِمُونَ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786356" y="3559656"/>
            <a:ext cx="7858180" cy="2677656"/>
          </a:xfrm>
          <a:prstGeom prst="rect">
            <a:avLst/>
          </a:prstGeom>
        </p:spPr>
        <p:txBody>
          <a:bodyPr wrap="square">
            <a:spAutoFit/>
          </a:bodyPr>
          <a:lstStyle/>
          <a:p>
            <a:pPr algn="ct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tempoh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ditetapkan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tempohnya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undurkan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dikemudiankan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dahulukan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2976" y="272810"/>
            <a:ext cx="710143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Single Corner Rectangle 3"/>
          <p:cNvSpPr/>
          <p:nvPr/>
        </p:nvSpPr>
        <p:spPr>
          <a:xfrm>
            <a:off x="785786" y="1474146"/>
            <a:ext cx="6572296" cy="1296144"/>
          </a:xfrm>
          <a:prstGeom prst="round1Rect">
            <a:avLst/>
          </a:prstGeom>
          <a:solidFill>
            <a:srgbClr val="00B0F0"/>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dimatikan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Husnul</a:t>
            </a:r>
            <a:r>
              <a:rPr lang="en-US"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Khatimah</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dirty="0">
              <a:solidFill>
                <a:srgbClr val="FF0000"/>
              </a:solidFill>
            </a:endParaRPr>
          </a:p>
        </p:txBody>
      </p:sp>
      <p:sp>
        <p:nvSpPr>
          <p:cNvPr id="5" name="Round Single Corner Rectangle 4"/>
          <p:cNvSpPr/>
          <p:nvPr/>
        </p:nvSpPr>
        <p:spPr>
          <a:xfrm>
            <a:off x="1857356" y="3130330"/>
            <a:ext cx="6715172" cy="1296144"/>
          </a:xfrm>
          <a:prstGeom prst="round1Rect">
            <a:avLst/>
          </a:prstGeom>
          <a:solidFill>
            <a:schemeClr val="accent1">
              <a:lumMod val="40000"/>
              <a:lumOff val="60000"/>
            </a:schemeClr>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sesekali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SU’UL KHATIMAH</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dirty="0">
              <a:solidFill>
                <a:srgbClr val="FF0000"/>
              </a:solidFill>
            </a:endParaRPr>
          </a:p>
        </p:txBody>
      </p:sp>
      <p:sp>
        <p:nvSpPr>
          <p:cNvPr id="6" name="Rounded Rectangle 5"/>
          <p:cNvSpPr/>
          <p:nvPr/>
        </p:nvSpPr>
        <p:spPr>
          <a:xfrm>
            <a:off x="539552" y="4845982"/>
            <a:ext cx="8089670" cy="1463338"/>
          </a:xfrm>
          <a:prstGeom prst="roundRect">
            <a:avLst/>
          </a:prstGeom>
          <a:solidFill>
            <a:srgbClr val="00B050">
              <a:alpha val="68000"/>
            </a:srgbClr>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kedatangan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Sakaratul</a:t>
            </a:r>
            <a:r>
              <a:rPr lang="en-US"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Maut</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endPar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84851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1211</Words>
  <Application>Microsoft Office PowerPoint</Application>
  <PresentationFormat>On-screen Show (4:3)</PresentationFormat>
  <Paragraphs>124</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7</cp:revision>
  <dcterms:created xsi:type="dcterms:W3CDTF">2015-03-17T04:43:53Z</dcterms:created>
  <dcterms:modified xsi:type="dcterms:W3CDTF">2015-04-08T03:07:02Z</dcterms:modified>
</cp:coreProperties>
</file>